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35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D711EE-CCE8-46E8-9D86-0B5842BFF7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0ADB87-7EFB-4814-9E95-E282E3533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0458B8-C6AC-4FA9-9A44-FF0684659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5B3F0A-CD9D-43FF-8C17-5B721992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2A0046-95BE-4411-AEEC-D58FB3CDA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2813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79BD6C-B94D-4177-BD5D-0B46A1406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A19F17-1377-4237-B08B-4AD1C59EC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998521-94D8-4A1B-912A-349918579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1A8E17-FFFF-4B5C-BF6C-198D540F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9CF1CA-B08B-4016-8E9B-3199A0F0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821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AF36D0-19DA-4EAB-BEC5-FEBC4DFC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207F28-D7F6-4A4A-B0D9-AF73FD408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FFAEF4-C6B5-4967-8F4F-BC89AB130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833C2F-CCCA-40A8-BFBF-E733B6039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39FC0E-A0FF-4E89-8075-F633037B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564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98D5B9-B167-4CAE-8E36-8CB10A4C5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5AF7BD-0B9C-40CE-8AF6-FA7F587FD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45B2FD5-200D-412A-A32C-729E54BF9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5D2F23-20FB-4EB4-97CD-787E1702E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84E1DB-024B-4B69-A087-7286A9CB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66C021-2537-4380-B1C2-D24F2D46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2744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F90412-D0C6-454A-B3E8-1524EDD4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A2FB2F-796B-4723-81BE-56CA87815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C606264-FA53-4A3B-816A-645A449C9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5488BA9-758D-41F9-9D59-B29327EA5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AAD7116-C25D-4B26-8825-2797169F22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66339B7-11A8-4950-94CB-4D87F5CF9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5BCF026-3202-4C67-9F27-4A66480C5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A16B1E1-4183-4D00-A34A-E5EA786F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113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B872E9-8212-4C31-AB32-9EA821382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65F5D4A-6033-4673-B28A-767A5ACD2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C85F42-63F4-4160-B54C-4E818C8AD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71FD62-3A64-45A1-9A47-52AC556FD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87220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2ADDB16-89EA-4699-9A7F-E28FDE53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C1F56E0-DF0A-486D-B03A-E2B6E34B1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5C863A-87B8-4372-B020-5DBFFFB23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655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66DE3-737D-443B-8C26-EE56C186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B5D66D-5531-441C-AEBC-9668C0D79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DB7470-5016-4436-A58B-B6A1E836F0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9FBEE7-A459-4B11-8AE0-3A69DCF21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241E9A-3ED4-4741-80A7-EE425FA9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F01106-9BAB-4B8B-97C9-58063B94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7771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7FCBD-ECA7-437C-BBFA-F4E49BB38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BD48E6-849E-4698-BED2-DCD41A87B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C2CC98-D3A5-4CD9-BE2E-E5857B56D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336C80-9DA4-4561-80A2-C42238D5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51088B-B092-43BF-93D3-0FB54082C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D41F4C-CF9D-4FC4-AAF4-4E8CBAEE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74324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F20783-B1DA-4D4E-A98C-D8259B305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B045A6D-87EF-4846-81E6-BEC029C6B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549C99-E29B-4F85-AA6C-7C111362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55087C-CF97-4C41-B2E4-BA572BA5C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C649A2-A1FE-40F2-98D6-40439B6D6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750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FE68B0-DEEF-420A-A77D-399B42C40C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4E216DF-1530-4EA2-AA3A-B7EF39A05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7704D8-971C-4518-BA6D-FC4D701CC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D03F1-2257-4127-9F8B-4CD68C1E4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91E136-DF93-470D-9EB3-28A0C8843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114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089B15C-06C7-4D9C-8C4A-B0D70A732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CF74F9-644B-41FE-89B0-E1F811E09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B31EC4B-5BBC-40BF-910A-3E3D303C1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7DAD4-DDB6-4C13-A971-6F76773DB779}" type="datetimeFigureOut">
              <a:rPr lang="es-CO" smtClean="0"/>
              <a:t>9/06/2026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AF156-38D3-4BFC-9C37-F1507634E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25446A-97EB-4586-8D68-D58DE511C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BA38D-9528-4E91-B114-E8531840432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368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BBCE8EF-5266-484E-A857-9050BE9DF21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079"/>
          <a:stretch/>
        </p:blipFill>
        <p:spPr>
          <a:xfrm>
            <a:off x="0" y="0"/>
            <a:ext cx="12192000" cy="5883965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C719D85B-3545-4F07-9634-D520ACF81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0706" y="264527"/>
            <a:ext cx="7303602" cy="72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050" b="0" i="1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"El único generador que nunca para, nunca falla, nunca pide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CO" altLang="es-CO" sz="2050" b="0" i="1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permiso. "Energía infinita. Sin combustible. Sin excusas."</a:t>
            </a:r>
            <a:endParaRPr kumimoji="0" lang="es-CO" altLang="es-CO" sz="2050" b="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6DB4DB4-06F5-418F-B3C6-082F70C232CD}"/>
              </a:ext>
            </a:extLst>
          </p:cNvPr>
          <p:cNvSpPr txBox="1"/>
          <p:nvPr/>
        </p:nvSpPr>
        <p:spPr>
          <a:xfrm>
            <a:off x="4422912" y="4829084"/>
            <a:ext cx="7769087" cy="1000274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50" i="1" dirty="0">
                <a:solidFill>
                  <a:srgbClr val="FFC000"/>
                </a:solidFill>
                <a:latin typeface="Arial" panose="020B0604020202020204" pitchFamily="34" charset="0"/>
              </a:rPr>
              <a:t>"Energía soberana para una nación soberana.“</a:t>
            </a:r>
          </a:p>
          <a:p>
            <a:pPr algn="ctr"/>
            <a:r>
              <a:rPr lang="es-MX" sz="2050" i="1" dirty="0">
                <a:solidFill>
                  <a:srgbClr val="FFC000"/>
                </a:solidFill>
                <a:latin typeface="Arial" panose="020B0604020202020204" pitchFamily="34" charset="0"/>
              </a:rPr>
              <a:t>"Operacional 24/7/365. Como las personas que protege."</a:t>
            </a:r>
          </a:p>
          <a:p>
            <a:endParaRPr lang="es-CO" dirty="0">
              <a:solidFill>
                <a:srgbClr val="FFC00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CB3E239-F5D3-4461-B4AE-8E8E9946FF7F}"/>
              </a:ext>
            </a:extLst>
          </p:cNvPr>
          <p:cNvSpPr txBox="1"/>
          <p:nvPr/>
        </p:nvSpPr>
        <p:spPr>
          <a:xfrm>
            <a:off x="0" y="5857726"/>
            <a:ext cx="12191999" cy="100027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s-CO" sz="1800" b="1" dirty="0">
                <a:solidFill>
                  <a:srgbClr val="D4A017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 WORLD — DISTRIBUCIÓN AUTORIZADA</a:t>
            </a:r>
            <a:endParaRPr lang="es-C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es-CO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Mitchell </a:t>
            </a:r>
            <a:r>
              <a:rPr lang="es-CO" sz="18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Garsz</a:t>
            </a:r>
            <a:r>
              <a:rPr lang="es-CO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García  │  WhatsApp: 801-695-0801  │  </a:t>
            </a:r>
            <a:r>
              <a:rPr lang="es-CO" sz="18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mitchell@weworld.global</a:t>
            </a:r>
            <a:endParaRPr lang="es-C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s-CO" sz="1800" dirty="0">
                <a:solidFill>
                  <a:srgbClr val="8ABBE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Tecnología GAC — Sistema de Generación Electromagnética Encapsulada  │  Colombia — Global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39688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0E91EF7F-9059-4D47-8995-09B23BA5AC3F}"/>
              </a:ext>
            </a:extLst>
          </p:cNvPr>
          <p:cNvGrpSpPr/>
          <p:nvPr/>
        </p:nvGrpSpPr>
        <p:grpSpPr>
          <a:xfrm>
            <a:off x="0" y="-20320"/>
            <a:ext cx="12192000" cy="6858000"/>
            <a:chOff x="0" y="-20320"/>
            <a:chExt cx="12192000" cy="685800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711D786A-7C1F-4A79-A09C-73E934CC69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20320"/>
              <a:ext cx="12192000" cy="6858000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A3CBB2F-7C6B-4089-A335-E92395EDC6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2603" b="8610"/>
            <a:stretch/>
          </p:blipFill>
          <p:spPr>
            <a:xfrm>
              <a:off x="10694635" y="3210560"/>
              <a:ext cx="1161761" cy="1219200"/>
            </a:xfrm>
            <a:prstGeom prst="rect">
              <a:avLst/>
            </a:prstGeom>
          </p:spPr>
        </p:pic>
        <p:cxnSp>
          <p:nvCxnSpPr>
            <p:cNvPr id="7" name="Conector recto de flecha 6">
              <a:extLst>
                <a:ext uri="{FF2B5EF4-FFF2-40B4-BE49-F238E27FC236}">
                  <a16:creationId xmlns:a16="http://schemas.microsoft.com/office/drawing/2014/main" id="{D1DE1341-20F2-4858-83A7-95F2EFEE0106}"/>
                </a:ext>
              </a:extLst>
            </p:cNvPr>
            <p:cNvCxnSpPr>
              <a:cxnSpLocks/>
            </p:cNvCxnSpPr>
            <p:nvPr/>
          </p:nvCxnSpPr>
          <p:spPr>
            <a:xfrm>
              <a:off x="9631680" y="2438400"/>
              <a:ext cx="1062955" cy="863600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5692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27C7B89-6970-450B-B920-C32E1E8CD4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98"/>
          <a:stretch/>
        </p:blipFill>
        <p:spPr>
          <a:xfrm>
            <a:off x="0" y="0"/>
            <a:ext cx="12192000" cy="5973417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01AD6944-5434-4668-BE37-AB99DDCAD7B2}"/>
              </a:ext>
            </a:extLst>
          </p:cNvPr>
          <p:cNvGrpSpPr/>
          <p:nvPr/>
        </p:nvGrpSpPr>
        <p:grpSpPr>
          <a:xfrm>
            <a:off x="666419" y="5039581"/>
            <a:ext cx="2509686" cy="1560444"/>
            <a:chOff x="436714" y="5078896"/>
            <a:chExt cx="2932651" cy="1560444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03239E-5317-40F5-A1BF-9C0E7966F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714" y="5078896"/>
              <a:ext cx="2932651" cy="1560444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FD93B78A-A8EF-4C52-8132-2D88C42519FA}"/>
                </a:ext>
              </a:extLst>
            </p:cNvPr>
            <p:cNvSpPr/>
            <p:nvPr/>
          </p:nvSpPr>
          <p:spPr>
            <a:xfrm>
              <a:off x="3151632" y="6486144"/>
              <a:ext cx="158496" cy="12801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A196B394-BDDD-4F19-AFD3-ADA6C1D2FD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833"/>
          <a:stretch/>
        </p:blipFill>
        <p:spPr>
          <a:xfrm>
            <a:off x="3543854" y="5039578"/>
            <a:ext cx="2509686" cy="156044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64C0729-3798-4147-85D3-8A9703D92CAA}"/>
              </a:ext>
            </a:extLst>
          </p:cNvPr>
          <p:cNvSpPr txBox="1"/>
          <p:nvPr/>
        </p:nvSpPr>
        <p:spPr>
          <a:xfrm>
            <a:off x="0" y="5857726"/>
            <a:ext cx="12191999" cy="100027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s-CO" sz="1800" b="1" dirty="0">
                <a:solidFill>
                  <a:srgbClr val="D4A017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 WORLD — DISTRIBUCIÓN AUTORIZADA</a:t>
            </a:r>
            <a:endParaRPr lang="es-C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es-CO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Mitchell </a:t>
            </a:r>
            <a:r>
              <a:rPr lang="es-CO" sz="18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Garsz</a:t>
            </a:r>
            <a:r>
              <a:rPr lang="es-CO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García  │  WhatsApp: 801-695-0801  │  </a:t>
            </a:r>
            <a:r>
              <a:rPr lang="es-CO" sz="18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mitchell@weworld.global</a:t>
            </a:r>
            <a:endParaRPr lang="es-C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s-CO" sz="1800" dirty="0">
                <a:solidFill>
                  <a:srgbClr val="8ABBE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Tecnología GAC — Sistema de Generación Electromagnética Encapsulada  │  Colombia — Global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3221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>
            <a:extLst>
              <a:ext uri="{FF2B5EF4-FFF2-40B4-BE49-F238E27FC236}">
                <a16:creationId xmlns:a16="http://schemas.microsoft.com/office/drawing/2014/main" id="{3CC5596C-2257-41BF-A14A-5677E0D22CCE}"/>
              </a:ext>
            </a:extLst>
          </p:cNvPr>
          <p:cNvGrpSpPr/>
          <p:nvPr/>
        </p:nvGrpSpPr>
        <p:grpSpPr>
          <a:xfrm>
            <a:off x="0" y="9940"/>
            <a:ext cx="12192000" cy="6848059"/>
            <a:chOff x="0" y="9940"/>
            <a:chExt cx="12192000" cy="6848059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92FBCAF-3B53-478D-8293-F4ABEA970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940"/>
              <a:ext cx="12192000" cy="6848059"/>
            </a:xfrm>
            <a:prstGeom prst="rect">
              <a:avLst/>
            </a:prstGeom>
          </p:spPr>
        </p:pic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2846677-0FB4-4D5F-B95E-227F647C71B2}"/>
                </a:ext>
              </a:extLst>
            </p:cNvPr>
            <p:cNvSpPr/>
            <p:nvPr/>
          </p:nvSpPr>
          <p:spPr>
            <a:xfrm>
              <a:off x="3423920" y="690880"/>
              <a:ext cx="2570480" cy="95504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4CAD252C-AD1E-41FC-92C2-DFAAB1476310}"/>
                </a:ext>
              </a:extLst>
            </p:cNvPr>
            <p:cNvSpPr/>
            <p:nvPr/>
          </p:nvSpPr>
          <p:spPr>
            <a:xfrm>
              <a:off x="3413760" y="5638800"/>
              <a:ext cx="2570480" cy="1066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8EBAED2-1D41-4036-B1CA-3F023B0F9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2603" b="8610"/>
            <a:stretch/>
          </p:blipFill>
          <p:spPr>
            <a:xfrm>
              <a:off x="3396105" y="5638799"/>
              <a:ext cx="1161761" cy="1066800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DBCB5648-1731-421D-8777-0ADF314C0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5833" b="51684"/>
            <a:stretch/>
          </p:blipFill>
          <p:spPr>
            <a:xfrm>
              <a:off x="4557866" y="5668616"/>
              <a:ext cx="1398559" cy="1036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6672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DBDAD1-0F8B-407E-8A0E-FC6B3B1AA6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4" b="12898"/>
          <a:stretch/>
        </p:blipFill>
        <p:spPr>
          <a:xfrm>
            <a:off x="84058" y="0"/>
            <a:ext cx="12107942" cy="59734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0E6E367-C3EE-4627-B683-ADA4117CEF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507" b="18551"/>
          <a:stretch/>
        </p:blipFill>
        <p:spPr>
          <a:xfrm>
            <a:off x="1" y="1905576"/>
            <a:ext cx="3012786" cy="11344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A503E68-9DF3-4BA3-9D8D-53A7918679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160" b="21159"/>
          <a:stretch/>
        </p:blipFill>
        <p:spPr>
          <a:xfrm>
            <a:off x="9116265" y="1916884"/>
            <a:ext cx="2991677" cy="115430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9576FF5-FC0A-4710-904B-29B78F91B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871" y="1905577"/>
            <a:ext cx="3053394" cy="114573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5F0E118-58FD-49AC-B7E6-A73ED98DBF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2786" y="1905576"/>
            <a:ext cx="3053394" cy="114573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69DA495-ED93-4506-AD12-77948FBDE713}"/>
              </a:ext>
            </a:extLst>
          </p:cNvPr>
          <p:cNvSpPr txBox="1"/>
          <p:nvPr/>
        </p:nvSpPr>
        <p:spPr>
          <a:xfrm>
            <a:off x="0" y="5857726"/>
            <a:ext cx="12191999" cy="1000274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s-CO" sz="1800" b="1" dirty="0">
                <a:solidFill>
                  <a:srgbClr val="D4A017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WE WORLD — DISTRIBUCIÓN AUTORIZADA</a:t>
            </a:r>
            <a:endParaRPr lang="es-C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es-CO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Mitchell </a:t>
            </a:r>
            <a:r>
              <a:rPr lang="es-CO" sz="18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Garsz</a:t>
            </a:r>
            <a:r>
              <a:rPr lang="es-CO" sz="1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García  │  WhatsApp: 801-695-0801  │  </a:t>
            </a:r>
            <a:r>
              <a:rPr lang="es-CO" sz="18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mitchell@weworld.global</a:t>
            </a:r>
            <a:endParaRPr lang="es-C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es-CO" sz="1800" dirty="0">
                <a:solidFill>
                  <a:srgbClr val="8ABBE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Tecnología GAC — Sistema de Generación Electromagnética Encapsulada  │  Colombia — Global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696337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133</Words>
  <Application>Microsoft Office PowerPoint</Application>
  <PresentationFormat>Panorámica</PresentationFormat>
  <Paragraphs>13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Ci5 seguridad multidimensional</dc:creator>
  <cp:lastModifiedBy>Ci5 seguridad multidimensional</cp:lastModifiedBy>
  <cp:revision>12</cp:revision>
  <dcterms:created xsi:type="dcterms:W3CDTF">2026-06-09T17:22:28Z</dcterms:created>
  <dcterms:modified xsi:type="dcterms:W3CDTF">2026-06-09T20:29:50Z</dcterms:modified>
</cp:coreProperties>
</file>